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6"/>
  </p:notesMasterIdLst>
  <p:sldIdLst>
    <p:sldId id="4701" r:id="rId3"/>
    <p:sldId id="4702" r:id="rId4"/>
    <p:sldId id="470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" userId="201fba2491c5f930" providerId="LiveId" clId="{B6BC05EE-3369-4465-9257-3BD9E38118F5}"/>
    <pc:docChg chg="custSel addSld delSld modSld">
      <pc:chgData name="贵申" userId="201fba2491c5f930" providerId="LiveId" clId="{B6BC05EE-3369-4465-9257-3BD9E38118F5}" dt="2023-12-23T04:30:15.384" v="140" actId="1076"/>
      <pc:docMkLst>
        <pc:docMk/>
      </pc:docMkLst>
      <pc:sldChg chg="modSp add mod">
        <pc:chgData name="贵申" userId="201fba2491c5f930" providerId="LiveId" clId="{B6BC05EE-3369-4465-9257-3BD9E38118F5}" dt="2023-12-23T04:24:39.150" v="101" actId="1076"/>
        <pc:sldMkLst>
          <pc:docMk/>
          <pc:sldMk cId="0" sldId="634"/>
        </pc:sldMkLst>
        <pc:spChg chg="mod">
          <ac:chgData name="贵申" userId="201fba2491c5f930" providerId="LiveId" clId="{B6BC05EE-3369-4465-9257-3BD9E38118F5}" dt="2023-12-23T04:24:39.150" v="101" actId="1076"/>
          <ac:spMkLst>
            <pc:docMk/>
            <pc:sldMk cId="0" sldId="634"/>
            <ac:spMk id="104451" creationId="{F92E8CAA-6BCB-84DD-577D-7D709DDA9C45}"/>
          </ac:spMkLst>
        </pc:spChg>
      </pc:sldChg>
      <pc:sldChg chg="del">
        <pc:chgData name="贵申" userId="201fba2491c5f930" providerId="LiveId" clId="{B6BC05EE-3369-4465-9257-3BD9E38118F5}" dt="2023-12-23T03:59:53.363" v="2" actId="2696"/>
        <pc:sldMkLst>
          <pc:docMk/>
          <pc:sldMk cId="3230213726" sldId="975"/>
        </pc:sldMkLst>
      </pc:sldChg>
      <pc:sldChg chg="del">
        <pc:chgData name="贵申" userId="201fba2491c5f930" providerId="LiveId" clId="{B6BC05EE-3369-4465-9257-3BD9E38118F5}" dt="2023-12-23T03:59:15.403" v="0" actId="47"/>
        <pc:sldMkLst>
          <pc:docMk/>
          <pc:sldMk cId="3979206647" sldId="976"/>
        </pc:sldMkLst>
      </pc:sldChg>
      <pc:sldChg chg="del">
        <pc:chgData name="贵申" userId="201fba2491c5f930" providerId="LiveId" clId="{B6BC05EE-3369-4465-9257-3BD9E38118F5}" dt="2023-12-23T03:59:15.403" v="0" actId="47"/>
        <pc:sldMkLst>
          <pc:docMk/>
          <pc:sldMk cId="1878901583" sldId="977"/>
        </pc:sldMkLst>
      </pc:sldChg>
      <pc:sldChg chg="del">
        <pc:chgData name="贵申" userId="201fba2491c5f930" providerId="LiveId" clId="{B6BC05EE-3369-4465-9257-3BD9E38118F5}" dt="2023-12-23T03:59:15.403" v="0" actId="47"/>
        <pc:sldMkLst>
          <pc:docMk/>
          <pc:sldMk cId="1153762590" sldId="978"/>
        </pc:sldMkLst>
      </pc:sldChg>
      <pc:sldChg chg="modSp add mod">
        <pc:chgData name="贵申" userId="201fba2491c5f930" providerId="LiveId" clId="{B6BC05EE-3369-4465-9257-3BD9E38118F5}" dt="2023-12-23T04:26:25.467" v="112" actId="1076"/>
        <pc:sldMkLst>
          <pc:docMk/>
          <pc:sldMk cId="1294229614" sldId="4668"/>
        </pc:sldMkLst>
        <pc:spChg chg="mod">
          <ac:chgData name="贵申" userId="201fba2491c5f930" providerId="LiveId" clId="{B6BC05EE-3369-4465-9257-3BD9E38118F5}" dt="2023-12-23T04:26:25.467" v="112" actId="1076"/>
          <ac:spMkLst>
            <pc:docMk/>
            <pc:sldMk cId="1294229614" sldId="4668"/>
            <ac:spMk id="104450" creationId="{05B91797-5F7F-25AB-0A00-9C86DA9737A2}"/>
          </ac:spMkLst>
        </pc:spChg>
        <pc:spChg chg="mod">
          <ac:chgData name="贵申" userId="201fba2491c5f930" providerId="LiveId" clId="{B6BC05EE-3369-4465-9257-3BD9E38118F5}" dt="2023-12-23T04:26:13.398" v="111" actId="122"/>
          <ac:spMkLst>
            <pc:docMk/>
            <pc:sldMk cId="1294229614" sldId="4668"/>
            <ac:spMk id="104451" creationId="{F92E8CAA-6BCB-84DD-577D-7D709DDA9C45}"/>
          </ac:spMkLst>
        </pc:spChg>
      </pc:sldChg>
      <pc:sldChg chg="modSp add mod">
        <pc:chgData name="贵申" userId="201fba2491c5f930" providerId="LiveId" clId="{B6BC05EE-3369-4465-9257-3BD9E38118F5}" dt="2023-12-23T04:28:49.200" v="127" actId="1076"/>
        <pc:sldMkLst>
          <pc:docMk/>
          <pc:sldMk cId="1021858102" sldId="4669"/>
        </pc:sldMkLst>
        <pc:spChg chg="mod">
          <ac:chgData name="贵申" userId="201fba2491c5f930" providerId="LiveId" clId="{B6BC05EE-3369-4465-9257-3BD9E38118F5}" dt="2023-12-23T04:28:42.450" v="126" actId="1076"/>
          <ac:spMkLst>
            <pc:docMk/>
            <pc:sldMk cId="1021858102" sldId="4669"/>
            <ac:spMk id="104450" creationId="{05B91797-5F7F-25AB-0A00-9C86DA9737A2}"/>
          </ac:spMkLst>
        </pc:spChg>
        <pc:spChg chg="mod">
          <ac:chgData name="贵申" userId="201fba2491c5f930" providerId="LiveId" clId="{B6BC05EE-3369-4465-9257-3BD9E38118F5}" dt="2023-12-23T04:28:49.200" v="127" actId="1076"/>
          <ac:spMkLst>
            <pc:docMk/>
            <pc:sldMk cId="1021858102" sldId="4669"/>
            <ac:spMk id="104451" creationId="{F92E8CAA-6BCB-84DD-577D-7D709DDA9C45}"/>
          </ac:spMkLst>
        </pc:spChg>
      </pc:sldChg>
      <pc:sldChg chg="modSp add mod">
        <pc:chgData name="贵申" userId="201fba2491c5f930" providerId="LiveId" clId="{B6BC05EE-3369-4465-9257-3BD9E38118F5}" dt="2023-12-23T04:30:15.384" v="140" actId="1076"/>
        <pc:sldMkLst>
          <pc:docMk/>
          <pc:sldMk cId="2855391049" sldId="4670"/>
        </pc:sldMkLst>
        <pc:spChg chg="mod">
          <ac:chgData name="贵申" userId="201fba2491c5f930" providerId="LiveId" clId="{B6BC05EE-3369-4465-9257-3BD9E38118F5}" dt="2023-12-23T04:30:02.560" v="139" actId="1076"/>
          <ac:spMkLst>
            <pc:docMk/>
            <pc:sldMk cId="2855391049" sldId="4670"/>
            <ac:spMk id="104450" creationId="{05B91797-5F7F-25AB-0A00-9C86DA9737A2}"/>
          </ac:spMkLst>
        </pc:spChg>
        <pc:spChg chg="mod">
          <ac:chgData name="贵申" userId="201fba2491c5f930" providerId="LiveId" clId="{B6BC05EE-3369-4465-9257-3BD9E38118F5}" dt="2023-12-23T04:30:15.384" v="140" actId="1076"/>
          <ac:spMkLst>
            <pc:docMk/>
            <pc:sldMk cId="2855391049" sldId="4670"/>
            <ac:spMk id="104451" creationId="{F92E8CAA-6BCB-84DD-577D-7D709DDA9C45}"/>
          </ac:spMkLst>
        </pc:spChg>
      </pc:sldChg>
    </pc:docChg>
  </pc:docChgLst>
  <pc:docChgLst>
    <pc:chgData name="贵申 王" userId="201fba2491c5f930" providerId="LiveId" clId="{1DF618D9-B544-4378-A32D-9573917265E7}"/>
    <pc:docChg chg="addSld delSld modSld">
      <pc:chgData name="贵申 王" userId="201fba2491c5f930" providerId="LiveId" clId="{1DF618D9-B544-4378-A32D-9573917265E7}" dt="2023-12-07T00:47:39.029" v="357" actId="20577"/>
      <pc:docMkLst>
        <pc:docMk/>
      </pc:docMkLst>
      <pc:sldChg chg="modSp mod">
        <pc:chgData name="贵申 王" userId="201fba2491c5f930" providerId="LiveId" clId="{1DF618D9-B544-4378-A32D-9573917265E7}" dt="2023-12-06T22:06:08.808" v="292" actId="1076"/>
        <pc:sldMkLst>
          <pc:docMk/>
          <pc:sldMk cId="3230213726" sldId="975"/>
        </pc:sldMkLst>
        <pc:spChg chg="mod">
          <ac:chgData name="贵申 王" userId="201fba2491c5f930" providerId="LiveId" clId="{1DF618D9-B544-4378-A32D-9573917265E7}" dt="2023-12-06T22:06:08.808" v="292" actId="1076"/>
          <ac:spMkLst>
            <pc:docMk/>
            <pc:sldMk cId="3230213726" sldId="975"/>
            <ac:spMk id="563202" creationId="{54CA7A28-4170-8B9C-AD61-BDC69B24C79B}"/>
          </ac:spMkLst>
        </pc:spChg>
        <pc:spChg chg="mod">
          <ac:chgData name="贵申 王" userId="201fba2491c5f930" providerId="LiveId" clId="{1DF618D9-B544-4378-A32D-9573917265E7}" dt="2023-12-06T21:22:14.433" v="7" actId="14100"/>
          <ac:spMkLst>
            <pc:docMk/>
            <pc:sldMk cId="3230213726" sldId="975"/>
            <ac:spMk id="563203" creationId="{008892CE-485C-E787-A846-66DDE0EA0CB9}"/>
          </ac:spMkLst>
        </pc:spChg>
      </pc:sldChg>
      <pc:sldChg chg="del">
        <pc:chgData name="贵申 王" userId="201fba2491c5f930" providerId="LiveId" clId="{1DF618D9-B544-4378-A32D-9573917265E7}" dt="2023-12-06T21:21:21.419" v="2" actId="47"/>
        <pc:sldMkLst>
          <pc:docMk/>
          <pc:sldMk cId="1326880116" sldId="976"/>
        </pc:sldMkLst>
      </pc:sldChg>
      <pc:sldChg chg="modSp add mod">
        <pc:chgData name="贵申 王" userId="201fba2491c5f930" providerId="LiveId" clId="{1DF618D9-B544-4378-A32D-9573917265E7}" dt="2023-12-06T22:07:14.232" v="302" actId="1076"/>
        <pc:sldMkLst>
          <pc:docMk/>
          <pc:sldMk cId="3873877693" sldId="976"/>
        </pc:sldMkLst>
        <pc:spChg chg="mod">
          <ac:chgData name="贵申 王" userId="201fba2491c5f930" providerId="LiveId" clId="{1DF618D9-B544-4378-A32D-9573917265E7}" dt="2023-12-06T22:07:14.232" v="302" actId="1076"/>
          <ac:spMkLst>
            <pc:docMk/>
            <pc:sldMk cId="3873877693" sldId="976"/>
            <ac:spMk id="563202" creationId="{54CA7A28-4170-8B9C-AD61-BDC69B24C79B}"/>
          </ac:spMkLst>
        </pc:spChg>
        <pc:spChg chg="mod">
          <ac:chgData name="贵申 王" userId="201fba2491c5f930" providerId="LiveId" clId="{1DF618D9-B544-4378-A32D-9573917265E7}" dt="2023-12-06T21:25:28.496" v="14" actId="20577"/>
          <ac:spMkLst>
            <pc:docMk/>
            <pc:sldMk cId="3873877693" sldId="976"/>
            <ac:spMk id="563203" creationId="{008892CE-485C-E787-A846-66DDE0EA0CB9}"/>
          </ac:spMkLst>
        </pc:spChg>
      </pc:sldChg>
      <pc:sldChg chg="modSp add mod">
        <pc:chgData name="贵申 王" userId="201fba2491c5f930" providerId="LiveId" clId="{1DF618D9-B544-4378-A32D-9573917265E7}" dt="2023-12-07T00:43:16.408" v="353" actId="20577"/>
        <pc:sldMkLst>
          <pc:docMk/>
          <pc:sldMk cId="1904630322" sldId="977"/>
        </pc:sldMkLst>
        <pc:spChg chg="mod">
          <ac:chgData name="贵申 王" userId="201fba2491c5f930" providerId="LiveId" clId="{1DF618D9-B544-4378-A32D-9573917265E7}" dt="2023-12-07T00:43:16.408" v="353" actId="20577"/>
          <ac:spMkLst>
            <pc:docMk/>
            <pc:sldMk cId="1904630322" sldId="977"/>
            <ac:spMk id="563202" creationId="{54CA7A28-4170-8B9C-AD61-BDC69B24C79B}"/>
          </ac:spMkLst>
        </pc:spChg>
        <pc:spChg chg="mod">
          <ac:chgData name="贵申 王" userId="201fba2491c5f930" providerId="LiveId" clId="{1DF618D9-B544-4378-A32D-9573917265E7}" dt="2023-12-06T21:26:19.847" v="21" actId="20577"/>
          <ac:spMkLst>
            <pc:docMk/>
            <pc:sldMk cId="1904630322" sldId="977"/>
            <ac:spMk id="563203" creationId="{008892CE-485C-E787-A846-66DDE0EA0CB9}"/>
          </ac:spMkLst>
        </pc:spChg>
      </pc:sldChg>
      <pc:sldChg chg="del">
        <pc:chgData name="贵申 王" userId="201fba2491c5f930" providerId="LiveId" clId="{1DF618D9-B544-4378-A32D-9573917265E7}" dt="2023-12-06T21:21:21.419" v="2" actId="47"/>
        <pc:sldMkLst>
          <pc:docMk/>
          <pc:sldMk cId="1997143094" sldId="977"/>
        </pc:sldMkLst>
      </pc:sldChg>
      <pc:sldChg chg="del">
        <pc:chgData name="贵申 王" userId="201fba2491c5f930" providerId="LiveId" clId="{1DF618D9-B544-4378-A32D-9573917265E7}" dt="2023-12-06T21:21:21.419" v="2" actId="47"/>
        <pc:sldMkLst>
          <pc:docMk/>
          <pc:sldMk cId="787767466" sldId="978"/>
        </pc:sldMkLst>
      </pc:sldChg>
      <pc:sldChg chg="modSp add mod">
        <pc:chgData name="贵申 王" userId="201fba2491c5f930" providerId="LiveId" clId="{1DF618D9-B544-4378-A32D-9573917265E7}" dt="2023-12-06T22:09:06.700" v="318" actId="1076"/>
        <pc:sldMkLst>
          <pc:docMk/>
          <pc:sldMk cId="2314970344" sldId="978"/>
        </pc:sldMkLst>
        <pc:spChg chg="mod">
          <ac:chgData name="贵申 王" userId="201fba2491c5f930" providerId="LiveId" clId="{1DF618D9-B544-4378-A32D-9573917265E7}" dt="2023-12-06T22:09:06.700" v="318" actId="1076"/>
          <ac:spMkLst>
            <pc:docMk/>
            <pc:sldMk cId="2314970344" sldId="978"/>
            <ac:spMk id="563202" creationId="{54CA7A28-4170-8B9C-AD61-BDC69B24C79B}"/>
          </ac:spMkLst>
        </pc:spChg>
        <pc:spChg chg="mod">
          <ac:chgData name="贵申 王" userId="201fba2491c5f930" providerId="LiveId" clId="{1DF618D9-B544-4378-A32D-9573917265E7}" dt="2023-12-06T21:27:01.105" v="28" actId="20577"/>
          <ac:spMkLst>
            <pc:docMk/>
            <pc:sldMk cId="2314970344" sldId="978"/>
            <ac:spMk id="563203" creationId="{008892CE-485C-E787-A846-66DDE0EA0CB9}"/>
          </ac:spMkLst>
        </pc:spChg>
      </pc:sldChg>
      <pc:sldChg chg="modSp add mod">
        <pc:chgData name="贵申 王" userId="201fba2491c5f930" providerId="LiveId" clId="{1DF618D9-B544-4378-A32D-9573917265E7}" dt="2023-12-06T22:09:52.902" v="326" actId="1076"/>
        <pc:sldMkLst>
          <pc:docMk/>
          <pc:sldMk cId="2890820308" sldId="979"/>
        </pc:sldMkLst>
        <pc:spChg chg="mod">
          <ac:chgData name="贵申 王" userId="201fba2491c5f930" providerId="LiveId" clId="{1DF618D9-B544-4378-A32D-9573917265E7}" dt="2023-12-06T22:09:52.902" v="326" actId="1076"/>
          <ac:spMkLst>
            <pc:docMk/>
            <pc:sldMk cId="2890820308" sldId="979"/>
            <ac:spMk id="563202" creationId="{54CA7A28-4170-8B9C-AD61-BDC69B24C79B}"/>
          </ac:spMkLst>
        </pc:spChg>
        <pc:spChg chg="mod">
          <ac:chgData name="贵申 王" userId="201fba2491c5f930" providerId="LiveId" clId="{1DF618D9-B544-4378-A32D-9573917265E7}" dt="2023-12-06T21:27:49.142" v="36" actId="20577"/>
          <ac:spMkLst>
            <pc:docMk/>
            <pc:sldMk cId="2890820308" sldId="979"/>
            <ac:spMk id="563203" creationId="{008892CE-485C-E787-A846-66DDE0EA0CB9}"/>
          </ac:spMkLst>
        </pc:spChg>
      </pc:sldChg>
      <pc:sldChg chg="del">
        <pc:chgData name="贵申 王" userId="201fba2491c5f930" providerId="LiveId" clId="{1DF618D9-B544-4378-A32D-9573917265E7}" dt="2023-12-06T21:21:21.419" v="2" actId="47"/>
        <pc:sldMkLst>
          <pc:docMk/>
          <pc:sldMk cId="4253993707" sldId="979"/>
        </pc:sldMkLst>
      </pc:sldChg>
      <pc:sldChg chg="modSp add mod">
        <pc:chgData name="贵申 王" userId="201fba2491c5f930" providerId="LiveId" clId="{1DF618D9-B544-4378-A32D-9573917265E7}" dt="2023-12-07T00:47:39.029" v="357" actId="20577"/>
        <pc:sldMkLst>
          <pc:docMk/>
          <pc:sldMk cId="603666572" sldId="980"/>
        </pc:sldMkLst>
        <pc:spChg chg="mod">
          <ac:chgData name="贵申 王" userId="201fba2491c5f930" providerId="LiveId" clId="{1DF618D9-B544-4378-A32D-9573917265E7}" dt="2023-12-07T00:47:39.029" v="357" actId="20577"/>
          <ac:spMkLst>
            <pc:docMk/>
            <pc:sldMk cId="603666572" sldId="980"/>
            <ac:spMk id="563202" creationId="{54CA7A28-4170-8B9C-AD61-BDC69B24C79B}"/>
          </ac:spMkLst>
        </pc:spChg>
        <pc:spChg chg="mod">
          <ac:chgData name="贵申 王" userId="201fba2491c5f930" providerId="LiveId" clId="{1DF618D9-B544-4378-A32D-9573917265E7}" dt="2023-12-06T21:28:36.524" v="46" actId="20577"/>
          <ac:spMkLst>
            <pc:docMk/>
            <pc:sldMk cId="603666572" sldId="980"/>
            <ac:spMk id="563203" creationId="{008892CE-485C-E787-A846-66DDE0EA0CB9}"/>
          </ac:spMkLst>
        </pc:spChg>
      </pc:sldChg>
      <pc:sldChg chg="modSp add mod">
        <pc:chgData name="贵申 王" userId="201fba2491c5f930" providerId="LiveId" clId="{1DF618D9-B544-4378-A32D-9573917265E7}" dt="2023-12-06T22:13:59.546" v="351" actId="1076"/>
        <pc:sldMkLst>
          <pc:docMk/>
          <pc:sldMk cId="2272537925" sldId="981"/>
        </pc:sldMkLst>
        <pc:spChg chg="mod">
          <ac:chgData name="贵申 王" userId="201fba2491c5f930" providerId="LiveId" clId="{1DF618D9-B544-4378-A32D-9573917265E7}" dt="2023-12-06T22:13:59.546" v="351" actId="1076"/>
          <ac:spMkLst>
            <pc:docMk/>
            <pc:sldMk cId="2272537925" sldId="981"/>
            <ac:spMk id="563202" creationId="{54CA7A28-4170-8B9C-AD61-BDC69B24C79B}"/>
          </ac:spMkLst>
        </pc:spChg>
        <pc:spChg chg="mod">
          <ac:chgData name="贵申 王" userId="201fba2491c5f930" providerId="LiveId" clId="{1DF618D9-B544-4378-A32D-9573917265E7}" dt="2023-12-06T21:29:17.816" v="56" actId="20577"/>
          <ac:spMkLst>
            <pc:docMk/>
            <pc:sldMk cId="2272537925" sldId="981"/>
            <ac:spMk id="563203" creationId="{008892CE-485C-E787-A846-66DDE0EA0CB9}"/>
          </ac:spMkLst>
        </pc:spChg>
      </pc:sldChg>
    </pc:docChg>
  </pc:docChgLst>
  <pc:docChgLst>
    <pc:chgData name="贵申 王" userId="201fba2491c5f930" providerId="LiveId" clId="{CE75FE8F-456F-4A99-A4C1-4AC4595E0436}"/>
    <pc:docChg chg="undo custSel addSld delSld modSld">
      <pc:chgData name="贵申 王" userId="201fba2491c5f930" providerId="LiveId" clId="{CE75FE8F-456F-4A99-A4C1-4AC4595E0436}" dt="2023-11-30T01:24:39.404" v="284" actId="20577"/>
      <pc:docMkLst>
        <pc:docMk/>
      </pc:docMkLst>
      <pc:sldChg chg="modSp mod">
        <pc:chgData name="贵申 王" userId="201fba2491c5f930" providerId="LiveId" clId="{CE75FE8F-456F-4A99-A4C1-4AC4595E0436}" dt="2023-11-30T01:11:26.955" v="183" actId="1076"/>
        <pc:sldMkLst>
          <pc:docMk/>
          <pc:sldMk cId="3230213726" sldId="975"/>
        </pc:sldMkLst>
        <pc:spChg chg="mod">
          <ac:chgData name="贵申 王" userId="201fba2491c5f930" providerId="LiveId" clId="{CE75FE8F-456F-4A99-A4C1-4AC4595E0436}" dt="2023-11-30T01:11:26.955" v="183" actId="1076"/>
          <ac:spMkLst>
            <pc:docMk/>
            <pc:sldMk cId="3230213726" sldId="975"/>
            <ac:spMk id="563202" creationId="{54CA7A28-4170-8B9C-AD61-BDC69B24C79B}"/>
          </ac:spMkLst>
        </pc:spChg>
        <pc:spChg chg="mod">
          <ac:chgData name="贵申 王" userId="201fba2491c5f930" providerId="LiveId" clId="{CE75FE8F-456F-4A99-A4C1-4AC4595E0436}" dt="2023-11-30T00:48:48.622" v="34" actId="1076"/>
          <ac:spMkLst>
            <pc:docMk/>
            <pc:sldMk cId="3230213726" sldId="975"/>
            <ac:spMk id="563203" creationId="{008892CE-485C-E787-A846-66DDE0EA0CB9}"/>
          </ac:spMkLst>
        </pc:spChg>
      </pc:sldChg>
      <pc:sldChg chg="modSp add mod">
        <pc:chgData name="贵申 王" userId="201fba2491c5f930" providerId="LiveId" clId="{CE75FE8F-456F-4A99-A4C1-4AC4595E0436}" dt="2023-11-30T01:12:47.962" v="190" actId="1076"/>
        <pc:sldMkLst>
          <pc:docMk/>
          <pc:sldMk cId="428232588" sldId="976"/>
        </pc:sldMkLst>
        <pc:spChg chg="mod">
          <ac:chgData name="贵申 王" userId="201fba2491c5f930" providerId="LiveId" clId="{CE75FE8F-456F-4A99-A4C1-4AC4595E0436}" dt="2023-11-30T01:12:47.962" v="190" actId="1076"/>
          <ac:spMkLst>
            <pc:docMk/>
            <pc:sldMk cId="428232588" sldId="976"/>
            <ac:spMk id="563202" creationId="{54CA7A28-4170-8B9C-AD61-BDC69B24C79B}"/>
          </ac:spMkLst>
        </pc:spChg>
        <pc:spChg chg="mod">
          <ac:chgData name="贵申 王" userId="201fba2491c5f930" providerId="LiveId" clId="{CE75FE8F-456F-4A99-A4C1-4AC4595E0436}" dt="2023-11-30T00:56:48.362" v="76" actId="20577"/>
          <ac:spMkLst>
            <pc:docMk/>
            <pc:sldMk cId="428232588" sldId="976"/>
            <ac:spMk id="563203" creationId="{008892CE-485C-E787-A846-66DDE0EA0CB9}"/>
          </ac:spMkLst>
        </pc:spChg>
      </pc:sldChg>
      <pc:sldChg chg="modSp add mod">
        <pc:chgData name="贵申 王" userId="201fba2491c5f930" providerId="LiveId" clId="{CE75FE8F-456F-4A99-A4C1-4AC4595E0436}" dt="2023-11-30T01:19:20.108" v="244" actId="20577"/>
        <pc:sldMkLst>
          <pc:docMk/>
          <pc:sldMk cId="130614080" sldId="977"/>
        </pc:sldMkLst>
        <pc:spChg chg="mod">
          <ac:chgData name="贵申 王" userId="201fba2491c5f930" providerId="LiveId" clId="{CE75FE8F-456F-4A99-A4C1-4AC4595E0436}" dt="2023-11-30T01:19:20.108" v="244" actId="20577"/>
          <ac:spMkLst>
            <pc:docMk/>
            <pc:sldMk cId="130614080" sldId="977"/>
            <ac:spMk id="563202" creationId="{54CA7A28-4170-8B9C-AD61-BDC69B24C79B}"/>
          </ac:spMkLst>
        </pc:spChg>
        <pc:spChg chg="mod">
          <ac:chgData name="贵申 王" userId="201fba2491c5f930" providerId="LiveId" clId="{CE75FE8F-456F-4A99-A4C1-4AC4595E0436}" dt="2023-11-30T01:13:19.819" v="193" actId="20577"/>
          <ac:spMkLst>
            <pc:docMk/>
            <pc:sldMk cId="130614080" sldId="977"/>
            <ac:spMk id="563203" creationId="{008892CE-485C-E787-A846-66DDE0EA0CB9}"/>
          </ac:spMkLst>
        </pc:spChg>
      </pc:sldChg>
      <pc:sldChg chg="modSp add mod">
        <pc:chgData name="贵申 王" userId="201fba2491c5f930" providerId="LiveId" clId="{CE75FE8F-456F-4A99-A4C1-4AC4595E0436}" dt="2023-11-30T01:24:39.404" v="284" actId="20577"/>
        <pc:sldMkLst>
          <pc:docMk/>
          <pc:sldMk cId="382434071" sldId="978"/>
        </pc:sldMkLst>
        <pc:spChg chg="mod">
          <ac:chgData name="贵申 王" userId="201fba2491c5f930" providerId="LiveId" clId="{CE75FE8F-456F-4A99-A4C1-4AC4595E0436}" dt="2023-11-30T01:24:39.404" v="284" actId="20577"/>
          <ac:spMkLst>
            <pc:docMk/>
            <pc:sldMk cId="382434071" sldId="978"/>
            <ac:spMk id="563202" creationId="{54CA7A28-4170-8B9C-AD61-BDC69B24C79B}"/>
          </ac:spMkLst>
        </pc:spChg>
        <pc:spChg chg="mod">
          <ac:chgData name="贵申 王" userId="201fba2491c5f930" providerId="LiveId" clId="{CE75FE8F-456F-4A99-A4C1-4AC4595E0436}" dt="2023-11-30T01:19:34.963" v="247" actId="20577"/>
          <ac:spMkLst>
            <pc:docMk/>
            <pc:sldMk cId="382434071" sldId="978"/>
            <ac:spMk id="563203" creationId="{008892CE-485C-E787-A846-66DDE0EA0CB9}"/>
          </ac:spMkLst>
        </pc:spChg>
      </pc:sldChg>
      <pc:sldChg chg="del">
        <pc:chgData name="贵申 王" userId="201fba2491c5f930" providerId="LiveId" clId="{CE75FE8F-456F-4A99-A4C1-4AC4595E0436}" dt="2023-11-30T00:44:09.973" v="0" actId="47"/>
        <pc:sldMkLst>
          <pc:docMk/>
          <pc:sldMk cId="2487951420" sldId="1006"/>
        </pc:sldMkLst>
      </pc:sldChg>
      <pc:sldChg chg="del">
        <pc:chgData name="贵申 王" userId="201fba2491c5f930" providerId="LiveId" clId="{CE75FE8F-456F-4A99-A4C1-4AC4595E0436}" dt="2023-11-30T00:44:11.040" v="1" actId="47"/>
        <pc:sldMkLst>
          <pc:docMk/>
          <pc:sldMk cId="3361554249" sldId="1007"/>
        </pc:sldMkLst>
      </pc:sldChg>
      <pc:sldChg chg="del">
        <pc:chgData name="贵申 王" userId="201fba2491c5f930" providerId="LiveId" clId="{CE75FE8F-456F-4A99-A4C1-4AC4595E0436}" dt="2023-11-30T00:44:12.307" v="2" actId="47"/>
        <pc:sldMkLst>
          <pc:docMk/>
          <pc:sldMk cId="1041620667" sldId="1008"/>
        </pc:sldMkLst>
      </pc:sldChg>
      <pc:sldChg chg="del">
        <pc:chgData name="贵申 王" userId="201fba2491c5f930" providerId="LiveId" clId="{CE75FE8F-456F-4A99-A4C1-4AC4595E0436}" dt="2023-11-30T00:44:12.870" v="3" actId="47"/>
        <pc:sldMkLst>
          <pc:docMk/>
          <pc:sldMk cId="771337939" sldId="1009"/>
        </pc:sldMkLst>
      </pc:sldChg>
    </pc:docChg>
  </pc:docChgLst>
  <pc:docChgLst>
    <pc:chgData name="贵申" userId="201fba2491c5f930" providerId="LiveId" clId="{5936D34B-78B0-470F-B673-4FD7BF543343}"/>
    <pc:docChg chg="addSld modSld">
      <pc:chgData name="贵申" userId="201fba2491c5f930" providerId="LiveId" clId="{5936D34B-78B0-470F-B673-4FD7BF543343}" dt="2023-07-27T18:08:21.481" v="0"/>
      <pc:docMkLst>
        <pc:docMk/>
      </pc:docMkLst>
      <pc:sldChg chg="add">
        <pc:chgData name="贵申" userId="201fba2491c5f930" providerId="LiveId" clId="{5936D34B-78B0-470F-B673-4FD7BF543343}" dt="2023-07-27T18:08:21.481" v="0"/>
        <pc:sldMkLst>
          <pc:docMk/>
          <pc:sldMk cId="3230213726" sldId="975"/>
        </pc:sldMkLst>
      </pc:sldChg>
      <pc:sldChg chg="add">
        <pc:chgData name="贵申" userId="201fba2491c5f930" providerId="LiveId" clId="{5936D34B-78B0-470F-B673-4FD7BF543343}" dt="2023-07-27T18:08:21.481" v="0"/>
        <pc:sldMkLst>
          <pc:docMk/>
          <pc:sldMk cId="2487951420" sldId="1006"/>
        </pc:sldMkLst>
      </pc:sldChg>
      <pc:sldChg chg="add">
        <pc:chgData name="贵申" userId="201fba2491c5f930" providerId="LiveId" clId="{5936D34B-78B0-470F-B673-4FD7BF543343}" dt="2023-07-27T18:08:21.481" v="0"/>
        <pc:sldMkLst>
          <pc:docMk/>
          <pc:sldMk cId="3361554249" sldId="1007"/>
        </pc:sldMkLst>
      </pc:sldChg>
      <pc:sldChg chg="add">
        <pc:chgData name="贵申" userId="201fba2491c5f930" providerId="LiveId" clId="{5936D34B-78B0-470F-B673-4FD7BF543343}" dt="2023-07-27T18:08:21.481" v="0"/>
        <pc:sldMkLst>
          <pc:docMk/>
          <pc:sldMk cId="1041620667" sldId="1008"/>
        </pc:sldMkLst>
      </pc:sldChg>
      <pc:sldChg chg="add">
        <pc:chgData name="贵申" userId="201fba2491c5f930" providerId="LiveId" clId="{5936D34B-78B0-470F-B673-4FD7BF543343}" dt="2023-07-27T18:08:21.481" v="0"/>
        <pc:sldMkLst>
          <pc:docMk/>
          <pc:sldMk cId="771337939" sldId="1009"/>
        </pc:sldMkLst>
      </pc:sldChg>
    </pc:docChg>
  </pc:docChgLst>
  <pc:docChgLst>
    <pc:chgData name="贵申 王" userId="201fba2491c5f930" providerId="LiveId" clId="{7E899B0B-7484-4F24-AA88-B31278EBC3E5}"/>
    <pc:docChg chg="addSld delSld modSld">
      <pc:chgData name="贵申 王" userId="201fba2491c5f930" providerId="LiveId" clId="{7E899B0B-7484-4F24-AA88-B31278EBC3E5}" dt="2023-12-14T03:58:14.796" v="137" actId="20577"/>
      <pc:docMkLst>
        <pc:docMk/>
      </pc:docMkLst>
      <pc:sldChg chg="modSp mod">
        <pc:chgData name="贵申 王" userId="201fba2491c5f930" providerId="LiveId" clId="{7E899B0B-7484-4F24-AA88-B31278EBC3E5}" dt="2023-12-14T03:37:11.503" v="57" actId="122"/>
        <pc:sldMkLst>
          <pc:docMk/>
          <pc:sldMk cId="3230213726" sldId="975"/>
        </pc:sldMkLst>
        <pc:spChg chg="mod">
          <ac:chgData name="贵申 王" userId="201fba2491c5f930" providerId="LiveId" clId="{7E899B0B-7484-4F24-AA88-B31278EBC3E5}" dt="2023-12-14T03:37:11.503" v="57" actId="122"/>
          <ac:spMkLst>
            <pc:docMk/>
            <pc:sldMk cId="3230213726" sldId="975"/>
            <ac:spMk id="563202" creationId="{54CA7A28-4170-8B9C-AD61-BDC69B24C79B}"/>
          </ac:spMkLst>
        </pc:spChg>
        <pc:spChg chg="mod">
          <ac:chgData name="贵申 王" userId="201fba2491c5f930" providerId="LiveId" clId="{7E899B0B-7484-4F24-AA88-B31278EBC3E5}" dt="2023-12-14T03:31:39.865" v="37" actId="1076"/>
          <ac:spMkLst>
            <pc:docMk/>
            <pc:sldMk cId="3230213726" sldId="975"/>
            <ac:spMk id="563203" creationId="{008892CE-485C-E787-A846-66DDE0EA0CB9}"/>
          </ac:spMkLst>
        </pc:spChg>
      </pc:sldChg>
      <pc:sldChg chg="del">
        <pc:chgData name="贵申 王" userId="201fba2491c5f930" providerId="LiveId" clId="{7E899B0B-7484-4F24-AA88-B31278EBC3E5}" dt="2023-12-14T03:19:12.955" v="1" actId="47"/>
        <pc:sldMkLst>
          <pc:docMk/>
          <pc:sldMk cId="3873877693" sldId="976"/>
        </pc:sldMkLst>
      </pc:sldChg>
      <pc:sldChg chg="modSp add mod">
        <pc:chgData name="贵申 王" userId="201fba2491c5f930" providerId="LiveId" clId="{7E899B0B-7484-4F24-AA88-B31278EBC3E5}" dt="2023-12-14T03:42:31.069" v="84" actId="1076"/>
        <pc:sldMkLst>
          <pc:docMk/>
          <pc:sldMk cId="3979206647" sldId="976"/>
        </pc:sldMkLst>
        <pc:spChg chg="mod">
          <ac:chgData name="贵申 王" userId="201fba2491c5f930" providerId="LiveId" clId="{7E899B0B-7484-4F24-AA88-B31278EBC3E5}" dt="2023-12-14T03:42:31.069" v="84" actId="1076"/>
          <ac:spMkLst>
            <pc:docMk/>
            <pc:sldMk cId="3979206647" sldId="976"/>
            <ac:spMk id="563202" creationId="{54CA7A28-4170-8B9C-AD61-BDC69B24C79B}"/>
          </ac:spMkLst>
        </pc:spChg>
        <pc:spChg chg="mod">
          <ac:chgData name="贵申 王" userId="201fba2491c5f930" providerId="LiveId" clId="{7E899B0B-7484-4F24-AA88-B31278EBC3E5}" dt="2023-12-14T03:35:40.090" v="50" actId="20577"/>
          <ac:spMkLst>
            <pc:docMk/>
            <pc:sldMk cId="3979206647" sldId="976"/>
            <ac:spMk id="563203" creationId="{008892CE-485C-E787-A846-66DDE0EA0CB9}"/>
          </ac:spMkLst>
        </pc:spChg>
      </pc:sldChg>
      <pc:sldChg chg="modSp add mod">
        <pc:chgData name="贵申 王" userId="201fba2491c5f930" providerId="LiveId" clId="{7E899B0B-7484-4F24-AA88-B31278EBC3E5}" dt="2023-12-14T03:58:14.796" v="137" actId="20577"/>
        <pc:sldMkLst>
          <pc:docMk/>
          <pc:sldMk cId="1878901583" sldId="977"/>
        </pc:sldMkLst>
        <pc:spChg chg="mod">
          <ac:chgData name="贵申 王" userId="201fba2491c5f930" providerId="LiveId" clId="{7E899B0B-7484-4F24-AA88-B31278EBC3E5}" dt="2023-12-14T03:58:14.796" v="137" actId="20577"/>
          <ac:spMkLst>
            <pc:docMk/>
            <pc:sldMk cId="1878901583" sldId="977"/>
            <ac:spMk id="563202" creationId="{54CA7A28-4170-8B9C-AD61-BDC69B24C79B}"/>
          </ac:spMkLst>
        </pc:spChg>
        <pc:spChg chg="mod">
          <ac:chgData name="贵申 王" userId="201fba2491c5f930" providerId="LiveId" clId="{7E899B0B-7484-4F24-AA88-B31278EBC3E5}" dt="2023-12-14T03:43:10.928" v="87" actId="20577"/>
          <ac:spMkLst>
            <pc:docMk/>
            <pc:sldMk cId="1878901583" sldId="977"/>
            <ac:spMk id="563203" creationId="{008892CE-485C-E787-A846-66DDE0EA0CB9}"/>
          </ac:spMkLst>
        </pc:spChg>
      </pc:sldChg>
      <pc:sldChg chg="del">
        <pc:chgData name="贵申 王" userId="201fba2491c5f930" providerId="LiveId" clId="{7E899B0B-7484-4F24-AA88-B31278EBC3E5}" dt="2023-12-14T03:19:12.955" v="1" actId="47"/>
        <pc:sldMkLst>
          <pc:docMk/>
          <pc:sldMk cId="1904630322" sldId="977"/>
        </pc:sldMkLst>
      </pc:sldChg>
      <pc:sldChg chg="modSp add mod">
        <pc:chgData name="贵申 王" userId="201fba2491c5f930" providerId="LiveId" clId="{7E899B0B-7484-4F24-AA88-B31278EBC3E5}" dt="2023-12-14T03:53:10.303" v="136" actId="20577"/>
        <pc:sldMkLst>
          <pc:docMk/>
          <pc:sldMk cId="1153762590" sldId="978"/>
        </pc:sldMkLst>
        <pc:spChg chg="mod">
          <ac:chgData name="贵申 王" userId="201fba2491c5f930" providerId="LiveId" clId="{7E899B0B-7484-4F24-AA88-B31278EBC3E5}" dt="2023-12-14T03:53:10.303" v="136" actId="20577"/>
          <ac:spMkLst>
            <pc:docMk/>
            <pc:sldMk cId="1153762590" sldId="978"/>
            <ac:spMk id="563202" creationId="{54CA7A28-4170-8B9C-AD61-BDC69B24C79B}"/>
          </ac:spMkLst>
        </pc:spChg>
        <pc:spChg chg="mod">
          <ac:chgData name="贵申 王" userId="201fba2491c5f930" providerId="LiveId" clId="{7E899B0B-7484-4F24-AA88-B31278EBC3E5}" dt="2023-12-14T03:47:33.461" v="103" actId="20577"/>
          <ac:spMkLst>
            <pc:docMk/>
            <pc:sldMk cId="1153762590" sldId="978"/>
            <ac:spMk id="563203" creationId="{008892CE-485C-E787-A846-66DDE0EA0CB9}"/>
          </ac:spMkLst>
        </pc:spChg>
      </pc:sldChg>
      <pc:sldChg chg="del">
        <pc:chgData name="贵申 王" userId="201fba2491c5f930" providerId="LiveId" clId="{7E899B0B-7484-4F24-AA88-B31278EBC3E5}" dt="2023-12-14T03:19:12.955" v="1" actId="47"/>
        <pc:sldMkLst>
          <pc:docMk/>
          <pc:sldMk cId="2314970344" sldId="978"/>
        </pc:sldMkLst>
      </pc:sldChg>
      <pc:sldChg chg="del">
        <pc:chgData name="贵申 王" userId="201fba2491c5f930" providerId="LiveId" clId="{7E899B0B-7484-4F24-AA88-B31278EBC3E5}" dt="2023-12-14T03:19:12.955" v="1" actId="47"/>
        <pc:sldMkLst>
          <pc:docMk/>
          <pc:sldMk cId="2890820308" sldId="979"/>
        </pc:sldMkLst>
      </pc:sldChg>
      <pc:sldChg chg="del">
        <pc:chgData name="贵申 王" userId="201fba2491c5f930" providerId="LiveId" clId="{7E899B0B-7484-4F24-AA88-B31278EBC3E5}" dt="2023-12-14T03:19:12.955" v="1" actId="47"/>
        <pc:sldMkLst>
          <pc:docMk/>
          <pc:sldMk cId="603666572" sldId="980"/>
        </pc:sldMkLst>
      </pc:sldChg>
      <pc:sldChg chg="del">
        <pc:chgData name="贵申 王" userId="201fba2491c5f930" providerId="LiveId" clId="{7E899B0B-7484-4F24-AA88-B31278EBC3E5}" dt="2023-12-14T03:19:12.955" v="1" actId="47"/>
        <pc:sldMkLst>
          <pc:docMk/>
          <pc:sldMk cId="2272537925" sldId="981"/>
        </pc:sldMkLst>
      </pc:sldChg>
    </pc:docChg>
  </pc:docChgLst>
  <pc:docChgLst>
    <pc:chgData name="贵申" userId="201fba2491c5f930" providerId="LiveId" clId="{EFB55C3E-931A-4FC0-82FB-0580D64F1C00}"/>
    <pc:docChg chg="addSld delSld modSld">
      <pc:chgData name="贵申" userId="201fba2491c5f930" providerId="LiveId" clId="{EFB55C3E-931A-4FC0-82FB-0580D64F1C00}" dt="2023-12-23T05:08:17.845" v="129" actId="20577"/>
      <pc:docMkLst>
        <pc:docMk/>
      </pc:docMkLst>
      <pc:sldChg chg="del">
        <pc:chgData name="贵申" userId="201fba2491c5f930" providerId="LiveId" clId="{EFB55C3E-931A-4FC0-82FB-0580D64F1C00}" dt="2023-12-23T04:54:34.511" v="2" actId="2696"/>
        <pc:sldMkLst>
          <pc:docMk/>
          <pc:sldMk cId="0" sldId="634"/>
        </pc:sldMkLst>
      </pc:sldChg>
      <pc:sldChg chg="del">
        <pc:chgData name="贵申" userId="201fba2491c5f930" providerId="LiveId" clId="{EFB55C3E-931A-4FC0-82FB-0580D64F1C00}" dt="2023-12-23T04:53:57.397" v="0" actId="47"/>
        <pc:sldMkLst>
          <pc:docMk/>
          <pc:sldMk cId="1294229614" sldId="4668"/>
        </pc:sldMkLst>
      </pc:sldChg>
      <pc:sldChg chg="del">
        <pc:chgData name="贵申" userId="201fba2491c5f930" providerId="LiveId" clId="{EFB55C3E-931A-4FC0-82FB-0580D64F1C00}" dt="2023-12-23T04:53:57.397" v="0" actId="47"/>
        <pc:sldMkLst>
          <pc:docMk/>
          <pc:sldMk cId="1021858102" sldId="4669"/>
        </pc:sldMkLst>
      </pc:sldChg>
      <pc:sldChg chg="del">
        <pc:chgData name="贵申" userId="201fba2491c5f930" providerId="LiveId" clId="{EFB55C3E-931A-4FC0-82FB-0580D64F1C00}" dt="2023-12-23T04:53:57.397" v="0" actId="47"/>
        <pc:sldMkLst>
          <pc:docMk/>
          <pc:sldMk cId="2855391049" sldId="4670"/>
        </pc:sldMkLst>
      </pc:sldChg>
      <pc:sldChg chg="modSp add mod">
        <pc:chgData name="贵申" userId="201fba2491c5f930" providerId="LiveId" clId="{EFB55C3E-931A-4FC0-82FB-0580D64F1C00}" dt="2023-12-23T05:06:42.822" v="117" actId="20577"/>
        <pc:sldMkLst>
          <pc:docMk/>
          <pc:sldMk cId="481700480" sldId="4701"/>
        </pc:sldMkLst>
        <pc:spChg chg="mod">
          <ac:chgData name="贵申" userId="201fba2491c5f930" providerId="LiveId" clId="{EFB55C3E-931A-4FC0-82FB-0580D64F1C00}" dt="2023-12-23T04:58:48.845" v="55" actId="1076"/>
          <ac:spMkLst>
            <pc:docMk/>
            <pc:sldMk cId="481700480" sldId="4701"/>
            <ac:spMk id="165890" creationId="{546BA891-E31E-DF30-DBE2-BB09439121EA}"/>
          </ac:spMkLst>
        </pc:spChg>
        <pc:spChg chg="mod">
          <ac:chgData name="贵申" userId="201fba2491c5f930" providerId="LiveId" clId="{EFB55C3E-931A-4FC0-82FB-0580D64F1C00}" dt="2023-12-23T05:06:42.822" v="117" actId="20577"/>
          <ac:spMkLst>
            <pc:docMk/>
            <pc:sldMk cId="481700480" sldId="4701"/>
            <ac:spMk id="165891" creationId="{427A68D6-E0BC-4F83-AEC6-F1F4557E60AC}"/>
          </ac:spMkLst>
        </pc:spChg>
      </pc:sldChg>
      <pc:sldChg chg="modSp add mod">
        <pc:chgData name="贵申" userId="201fba2491c5f930" providerId="LiveId" clId="{EFB55C3E-931A-4FC0-82FB-0580D64F1C00}" dt="2023-12-23T05:07:28.844" v="123" actId="20577"/>
        <pc:sldMkLst>
          <pc:docMk/>
          <pc:sldMk cId="2656374596" sldId="4702"/>
        </pc:sldMkLst>
        <pc:spChg chg="mod">
          <ac:chgData name="贵申" userId="201fba2491c5f930" providerId="LiveId" clId="{EFB55C3E-931A-4FC0-82FB-0580D64F1C00}" dt="2023-12-23T05:01:49.974" v="69" actId="1076"/>
          <ac:spMkLst>
            <pc:docMk/>
            <pc:sldMk cId="2656374596" sldId="4702"/>
            <ac:spMk id="165890" creationId="{546BA891-E31E-DF30-DBE2-BB09439121EA}"/>
          </ac:spMkLst>
        </pc:spChg>
        <pc:spChg chg="mod">
          <ac:chgData name="贵申" userId="201fba2491c5f930" providerId="LiveId" clId="{EFB55C3E-931A-4FC0-82FB-0580D64F1C00}" dt="2023-12-23T05:07:28.844" v="123" actId="20577"/>
          <ac:spMkLst>
            <pc:docMk/>
            <pc:sldMk cId="2656374596" sldId="4702"/>
            <ac:spMk id="165891" creationId="{427A68D6-E0BC-4F83-AEC6-F1F4557E60AC}"/>
          </ac:spMkLst>
        </pc:spChg>
      </pc:sldChg>
      <pc:sldChg chg="modSp add mod">
        <pc:chgData name="贵申" userId="201fba2491c5f930" providerId="LiveId" clId="{EFB55C3E-931A-4FC0-82FB-0580D64F1C00}" dt="2023-12-23T05:08:17.845" v="129" actId="20577"/>
        <pc:sldMkLst>
          <pc:docMk/>
          <pc:sldMk cId="457885486" sldId="4703"/>
        </pc:sldMkLst>
        <pc:spChg chg="mod">
          <ac:chgData name="贵申" userId="201fba2491c5f930" providerId="LiveId" clId="{EFB55C3E-931A-4FC0-82FB-0580D64F1C00}" dt="2023-12-23T05:03:20.445" v="80" actId="1076"/>
          <ac:spMkLst>
            <pc:docMk/>
            <pc:sldMk cId="457885486" sldId="4703"/>
            <ac:spMk id="165890" creationId="{546BA891-E31E-DF30-DBE2-BB09439121EA}"/>
          </ac:spMkLst>
        </pc:spChg>
        <pc:spChg chg="mod">
          <ac:chgData name="贵申" userId="201fba2491c5f930" providerId="LiveId" clId="{EFB55C3E-931A-4FC0-82FB-0580D64F1C00}" dt="2023-12-23T05:08:17.845" v="129" actId="20577"/>
          <ac:spMkLst>
            <pc:docMk/>
            <pc:sldMk cId="457885486" sldId="4703"/>
            <ac:spMk id="165891" creationId="{427A68D6-E0BC-4F83-AEC6-F1F4557E60AC}"/>
          </ac:spMkLst>
        </pc:spChg>
      </pc:sldChg>
    </pc:docChg>
  </pc:docChgLst>
  <pc:docChgLst>
    <pc:chgData name="贵申 王" userId="201fba2491c5f930" providerId="LiveId" clId="{DFC566A5-EAC5-4C6E-BBD6-99A002F15F55}"/>
    <pc:docChg chg="modSld">
      <pc:chgData name="贵申 王" userId="201fba2491c5f930" providerId="LiveId" clId="{DFC566A5-EAC5-4C6E-BBD6-99A002F15F55}" dt="2024-01-11T05:41:33.256" v="0" actId="1076"/>
      <pc:docMkLst>
        <pc:docMk/>
      </pc:docMkLst>
      <pc:sldChg chg="modSp">
        <pc:chgData name="贵申 王" userId="201fba2491c5f930" providerId="LiveId" clId="{DFC566A5-EAC5-4C6E-BBD6-99A002F15F55}" dt="2024-01-11T05:41:33.256" v="0" actId="1076"/>
        <pc:sldMkLst>
          <pc:docMk/>
          <pc:sldMk cId="2656374596" sldId="4702"/>
        </pc:sldMkLst>
        <pc:spChg chg="mod">
          <ac:chgData name="贵申 王" userId="201fba2491c5f930" providerId="LiveId" clId="{DFC566A5-EAC5-4C6E-BBD6-99A002F15F55}" dt="2024-01-11T05:41:33.256" v="0" actId="1076"/>
          <ac:spMkLst>
            <pc:docMk/>
            <pc:sldMk cId="2656374596" sldId="4702"/>
            <ac:spMk id="165890" creationId="{546BA891-E31E-DF30-DBE2-BB09439121EA}"/>
          </ac:spMkLst>
        </pc:spChg>
      </pc:sldChg>
    </pc:docChg>
  </pc:docChgLst>
  <pc:docChgLst>
    <pc:chgData name="贵申 王" userId="201fba2491c5f930" providerId="LiveId" clId="{37AA7275-69FF-4621-8A4E-106BBCFF857F}"/>
    <pc:docChg chg="custSel addSld delSld modSld">
      <pc:chgData name="贵申 王" userId="201fba2491c5f930" providerId="LiveId" clId="{37AA7275-69FF-4621-8A4E-106BBCFF857F}" dt="2023-11-30T03:15:42.951" v="275" actId="20577"/>
      <pc:docMkLst>
        <pc:docMk/>
      </pc:docMkLst>
      <pc:sldChg chg="modSp mod">
        <pc:chgData name="贵申 王" userId="201fba2491c5f930" providerId="LiveId" clId="{37AA7275-69FF-4621-8A4E-106BBCFF857F}" dt="2023-11-30T01:56:35.917" v="215" actId="20577"/>
        <pc:sldMkLst>
          <pc:docMk/>
          <pc:sldMk cId="3230213726" sldId="975"/>
        </pc:sldMkLst>
        <pc:spChg chg="mod">
          <ac:chgData name="贵申 王" userId="201fba2491c5f930" providerId="LiveId" clId="{37AA7275-69FF-4621-8A4E-106BBCFF857F}" dt="2023-11-30T01:56:35.917" v="215" actId="20577"/>
          <ac:spMkLst>
            <pc:docMk/>
            <pc:sldMk cId="3230213726" sldId="975"/>
            <ac:spMk id="563202" creationId="{54CA7A28-4170-8B9C-AD61-BDC69B24C79B}"/>
          </ac:spMkLst>
        </pc:spChg>
        <pc:spChg chg="mod">
          <ac:chgData name="贵申 王" userId="201fba2491c5f930" providerId="LiveId" clId="{37AA7275-69FF-4621-8A4E-106BBCFF857F}" dt="2023-11-30T01:33:24.499" v="24" actId="1076"/>
          <ac:spMkLst>
            <pc:docMk/>
            <pc:sldMk cId="3230213726" sldId="975"/>
            <ac:spMk id="563203" creationId="{008892CE-485C-E787-A846-66DDE0EA0CB9}"/>
          </ac:spMkLst>
        </pc:spChg>
      </pc:sldChg>
      <pc:sldChg chg="del">
        <pc:chgData name="贵申 王" userId="201fba2491c5f930" providerId="LiveId" clId="{37AA7275-69FF-4621-8A4E-106BBCFF857F}" dt="2023-11-30T01:30:09.079" v="0" actId="47"/>
        <pc:sldMkLst>
          <pc:docMk/>
          <pc:sldMk cId="428232588" sldId="976"/>
        </pc:sldMkLst>
      </pc:sldChg>
      <pc:sldChg chg="modSp add mod">
        <pc:chgData name="贵申 王" userId="201fba2491c5f930" providerId="LiveId" clId="{37AA7275-69FF-4621-8A4E-106BBCFF857F}" dt="2023-11-30T01:56:31.127" v="213" actId="20577"/>
        <pc:sldMkLst>
          <pc:docMk/>
          <pc:sldMk cId="1326880116" sldId="976"/>
        </pc:sldMkLst>
        <pc:spChg chg="mod">
          <ac:chgData name="贵申 王" userId="201fba2491c5f930" providerId="LiveId" clId="{37AA7275-69FF-4621-8A4E-106BBCFF857F}" dt="2023-11-30T01:56:31.127" v="213" actId="20577"/>
          <ac:spMkLst>
            <pc:docMk/>
            <pc:sldMk cId="1326880116" sldId="976"/>
            <ac:spMk id="563202" creationId="{54CA7A28-4170-8B9C-AD61-BDC69B24C79B}"/>
          </ac:spMkLst>
        </pc:spChg>
        <pc:spChg chg="mod">
          <ac:chgData name="贵申 王" userId="201fba2491c5f930" providerId="LiveId" clId="{37AA7275-69FF-4621-8A4E-106BBCFF857F}" dt="2023-11-30T01:40:04.861" v="74" actId="20577"/>
          <ac:spMkLst>
            <pc:docMk/>
            <pc:sldMk cId="1326880116" sldId="976"/>
            <ac:spMk id="563203" creationId="{008892CE-485C-E787-A846-66DDE0EA0CB9}"/>
          </ac:spMkLst>
        </pc:spChg>
      </pc:sldChg>
      <pc:sldChg chg="del">
        <pc:chgData name="贵申 王" userId="201fba2491c5f930" providerId="LiveId" clId="{37AA7275-69FF-4621-8A4E-106BBCFF857F}" dt="2023-11-30T01:30:10.238" v="1" actId="47"/>
        <pc:sldMkLst>
          <pc:docMk/>
          <pc:sldMk cId="130614080" sldId="977"/>
        </pc:sldMkLst>
      </pc:sldChg>
      <pc:sldChg chg="modSp add mod">
        <pc:chgData name="贵申 王" userId="201fba2491c5f930" providerId="LiveId" clId="{37AA7275-69FF-4621-8A4E-106BBCFF857F}" dt="2023-11-30T01:59:41.410" v="219" actId="20577"/>
        <pc:sldMkLst>
          <pc:docMk/>
          <pc:sldMk cId="1997143094" sldId="977"/>
        </pc:sldMkLst>
        <pc:spChg chg="mod">
          <ac:chgData name="贵申 王" userId="201fba2491c5f930" providerId="LiveId" clId="{37AA7275-69FF-4621-8A4E-106BBCFF857F}" dt="2023-11-30T01:59:41.410" v="219" actId="20577"/>
          <ac:spMkLst>
            <pc:docMk/>
            <pc:sldMk cId="1997143094" sldId="977"/>
            <ac:spMk id="563202" creationId="{54CA7A28-4170-8B9C-AD61-BDC69B24C79B}"/>
          </ac:spMkLst>
        </pc:spChg>
        <pc:spChg chg="mod">
          <ac:chgData name="贵申 王" userId="201fba2491c5f930" providerId="LiveId" clId="{37AA7275-69FF-4621-8A4E-106BBCFF857F}" dt="2023-11-30T01:49:05.383" v="151" actId="20577"/>
          <ac:spMkLst>
            <pc:docMk/>
            <pc:sldMk cId="1997143094" sldId="977"/>
            <ac:spMk id="563203" creationId="{008892CE-485C-E787-A846-66DDE0EA0CB9}"/>
          </ac:spMkLst>
        </pc:spChg>
      </pc:sldChg>
      <pc:sldChg chg="del">
        <pc:chgData name="贵申 王" userId="201fba2491c5f930" providerId="LiveId" clId="{37AA7275-69FF-4621-8A4E-106BBCFF857F}" dt="2023-11-30T01:30:11.224" v="2" actId="47"/>
        <pc:sldMkLst>
          <pc:docMk/>
          <pc:sldMk cId="382434071" sldId="978"/>
        </pc:sldMkLst>
      </pc:sldChg>
      <pc:sldChg chg="modSp add mod">
        <pc:chgData name="贵申 王" userId="201fba2491c5f930" providerId="LiveId" clId="{37AA7275-69FF-4621-8A4E-106BBCFF857F}" dt="2023-11-30T02:04:07.301" v="243" actId="20577"/>
        <pc:sldMkLst>
          <pc:docMk/>
          <pc:sldMk cId="787767466" sldId="978"/>
        </pc:sldMkLst>
        <pc:spChg chg="mod">
          <ac:chgData name="贵申 王" userId="201fba2491c5f930" providerId="LiveId" clId="{37AA7275-69FF-4621-8A4E-106BBCFF857F}" dt="2023-11-30T02:04:07.301" v="243" actId="20577"/>
          <ac:spMkLst>
            <pc:docMk/>
            <pc:sldMk cId="787767466" sldId="978"/>
            <ac:spMk id="563202" creationId="{54CA7A28-4170-8B9C-AD61-BDC69B24C79B}"/>
          </ac:spMkLst>
        </pc:spChg>
        <pc:spChg chg="mod">
          <ac:chgData name="贵申 王" userId="201fba2491c5f930" providerId="LiveId" clId="{37AA7275-69FF-4621-8A4E-106BBCFF857F}" dt="2023-11-30T02:00:28.897" v="222" actId="20577"/>
          <ac:spMkLst>
            <pc:docMk/>
            <pc:sldMk cId="787767466" sldId="978"/>
            <ac:spMk id="563203" creationId="{008892CE-485C-E787-A846-66DDE0EA0CB9}"/>
          </ac:spMkLst>
        </pc:spChg>
      </pc:sldChg>
      <pc:sldChg chg="modSp add mod">
        <pc:chgData name="贵申 王" userId="201fba2491c5f930" providerId="LiveId" clId="{37AA7275-69FF-4621-8A4E-106BBCFF857F}" dt="2023-11-30T03:15:42.951" v="275" actId="20577"/>
        <pc:sldMkLst>
          <pc:docMk/>
          <pc:sldMk cId="4253993707" sldId="979"/>
        </pc:sldMkLst>
        <pc:spChg chg="mod">
          <ac:chgData name="贵申 王" userId="201fba2491c5f930" providerId="LiveId" clId="{37AA7275-69FF-4621-8A4E-106BBCFF857F}" dt="2023-11-30T03:15:42.951" v="275" actId="20577"/>
          <ac:spMkLst>
            <pc:docMk/>
            <pc:sldMk cId="4253993707" sldId="979"/>
            <ac:spMk id="563202" creationId="{54CA7A28-4170-8B9C-AD61-BDC69B24C79B}"/>
          </ac:spMkLst>
        </pc:spChg>
        <pc:spChg chg="mod">
          <ac:chgData name="贵申 王" userId="201fba2491c5f930" providerId="LiveId" clId="{37AA7275-69FF-4621-8A4E-106BBCFF857F}" dt="2023-11-30T02:04:22.882" v="246" actId="20577"/>
          <ac:spMkLst>
            <pc:docMk/>
            <pc:sldMk cId="4253993707" sldId="979"/>
            <ac:spMk id="563203" creationId="{008892CE-485C-E787-A846-66DDE0EA0CB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9DC109-C896-4C92-9889-C4BDE6BE709E}" type="datetimeFigureOut">
              <a:rPr lang="en-US" smtClean="0"/>
              <a:t>1/10/2024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A73E54-3751-4D16-9D0C-DADC8A914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472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A579B-0E45-BEAF-BD27-695E120B6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70F3C1-DC45-2130-817D-B6B702867C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22A454-771D-86D8-6AEE-B7110CF33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4EB8FA-6FA3-2E9A-A29D-BF2D04C35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D743FB-E2DE-CE9E-B5AA-F27E7AAEF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C46AF1-0D18-4911-BFEC-FAF9773FEFB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6733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939A3-5BD4-8EEE-5A57-AC251E843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DB7A8B-0306-9A46-5B24-3F23522A4E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539E0-F649-D850-0988-0C6B6FEF5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99860A-45BD-E7C5-60CC-01499EAD8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521D57-2710-9900-45D7-A8CD71C44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AC4288-C4F7-4903-BB63-9F58B5AAC0B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089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ECCAF0-02F7-B060-9AD4-038267A20A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F09EDF-7986-A194-EC49-94E1E60020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8377A4-5507-075A-80FC-5BCC1EEAB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511DB0-19F5-F662-6415-96D0641CB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75746E-236F-788A-2B0F-622899CA8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E675EE-722F-44F2-8B77-FE3E538A919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4125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E526A-DE3C-4120-3ED3-2554EC6B9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4D291D-6F8A-51AE-9C29-CC5BC5A10D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79FBCC-7E1D-AA10-75FC-6275E99EA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01C916-7EAC-D81B-11EC-4F22B57B8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D4DD85-AECC-C5FF-0217-961E5A20B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9B8C16-14FC-4DDE-BF28-B16667C340E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6708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1B388-421E-1573-3010-2EEDAAC0F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688820-5F6E-D54B-396F-99C043D8F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57B705-6AEE-02B8-5403-57423FAC4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152ACB-D3DC-E748-470F-342FBEEFF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85EB4F-AE6A-3F21-C90F-E49B6ECD5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25EA23-85AD-443F-A773-6C0CBE8BA02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2171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A6E09-7AAD-9AA1-9406-0804AC04E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C0471E-D152-AEC7-3834-C02430584A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F0212A-47AE-5426-9F1F-7F8442046F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65FF64-187C-5B2D-3307-B54C2D2C4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57B805-9963-63C1-E690-77B0AA7FB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C58F57-C790-E413-4776-053288587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940498-DDE9-4EAD-AEE6-F6ED35E3E2F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0926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75CFC-5E29-6867-D451-1AC6D36BF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F193B1-67E1-A70E-91A6-20EDE5EDDA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D5EDC6-2565-59A4-BD97-1CE6279885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8198E4-29FE-3441-3657-FE1EE37826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DEE222-8316-3A56-B058-05F84B13BD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0EFD0DE-40CB-A65A-3367-44034AEF1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F4063F-EF6D-8FEB-36D6-D0C9638CE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74FF0D-11DB-9770-830D-B28B89EFB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5CBA6-1D33-42EC-9AFF-F8383B1CB1C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9931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59559-E063-01FF-DB51-83C2C8C24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DF88A3-F47B-1812-7C01-81E9264BB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2894C7-5C47-F908-E206-9C3A2EC53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8A6148-2268-3AA6-AC45-BD88BC136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DEBE9E-9C24-4D00-984B-66D1E03F687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2517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22063E-4CA9-4A08-F32F-280C5F002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F84D82-EB80-16F7-40DB-B7C9CCF06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50BB41-7E56-B563-5912-F0550F2E7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36BD8B-8F8D-4858-B3CC-4228C5FF1F2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4168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D955F-CD7F-5A8E-0B4A-9233AD8AD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13A6A-B88A-CAB4-36B3-5E7389CE26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9E13ED-C6ED-ED24-FD14-B5AFB75833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062312-96FD-407B-0F63-AE51001CB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7BFA05-04E7-79CE-9869-C2F948043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D8337D-490E-63E8-0813-C4F2AFDF1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6FDC7F-63E7-4A2A-A799-5692C8C6829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6204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A3DD4-08F0-1500-940D-77CD5243F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F25481-24EB-4B7F-60FE-B29443ABA7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6112EB-B137-9F94-6390-532220FBFC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4ABFD1-F53F-2FDE-DD93-AC89A794B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9645B2-6532-96BC-E807-956DE82EF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A72E13-4190-034B-5B7D-80A182395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192004-51BA-4FD5-8B98-9D1A91B4D87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0974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2660673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A29A2F-AFD8-3A4F-49F4-E9D88DE6A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64715E-C090-BE68-CCB9-15D3FECF41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17A7A1-EB1A-B62B-BA88-EC78185C3B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298C4E-C7C3-A44A-3424-E3D705F90B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1D2761-EE1D-DC57-7709-FE8D15FD47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2E7FCD2-E117-4402-BE18-9669A66AA56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2811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TextBox 2">
            <a:extLst>
              <a:ext uri="{FF2B5EF4-FFF2-40B4-BE49-F238E27FC236}">
                <a16:creationId xmlns:a16="http://schemas.microsoft.com/office/drawing/2014/main" id="{546BA891-E31E-DF30-DBE2-BB0943912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2640" y="455851"/>
            <a:ext cx="804672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418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我已经决定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I </a:t>
            </a:r>
            <a:r>
              <a:rPr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H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ave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D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ecided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 to Follow Jesus 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1/3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165891" name="TextBox 5">
            <a:extLst>
              <a:ext uri="{FF2B5EF4-FFF2-40B4-BE49-F238E27FC236}">
                <a16:creationId xmlns:a16="http://schemas.microsoft.com/office/drawing/2014/main" id="{427A68D6-E0BC-4F83-AEC6-F1F4557E60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185" y="1924000"/>
            <a:ext cx="1075563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defRPr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我已经决定，跟随主耶稣，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  <a:defRPr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我已经决定，跟随主耶稣，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  <a:defRPr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我已经决定，跟随主耶稣，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  <a:defRPr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义无反顾，义无反顾。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  <a:defRPr/>
            </a:pPr>
            <a:endParaRPr lang="en-US" altLang="zh-CN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defRPr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 have decided to follow Jesus, </a:t>
            </a:r>
          </a:p>
          <a:p>
            <a:pPr algn="ctr">
              <a:defRPr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 have decided to follow Jesus, </a:t>
            </a:r>
          </a:p>
          <a:p>
            <a:pPr algn="ctr">
              <a:defRPr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 have decided to follow Jesus, </a:t>
            </a:r>
          </a:p>
          <a:p>
            <a:pPr algn="ctr">
              <a:defRPr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No turning back, no turning back.</a:t>
            </a:r>
          </a:p>
        </p:txBody>
      </p:sp>
    </p:spTree>
    <p:extLst>
      <p:ext uri="{BB962C8B-B14F-4D97-AF65-F5344CB8AC3E}">
        <p14:creationId xmlns:p14="http://schemas.microsoft.com/office/powerpoint/2010/main" val="481700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TextBox 2">
            <a:extLst>
              <a:ext uri="{FF2B5EF4-FFF2-40B4-BE49-F238E27FC236}">
                <a16:creationId xmlns:a16="http://schemas.microsoft.com/office/drawing/2014/main" id="{546BA891-E31E-DF30-DBE2-BB0943912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2640" y="421788"/>
            <a:ext cx="804672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418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我已经决定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I </a:t>
            </a:r>
            <a:r>
              <a:rPr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H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ave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D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ecided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 to Follow Jesus </a:t>
            </a: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/3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165891" name="TextBox 5">
            <a:extLst>
              <a:ext uri="{FF2B5EF4-FFF2-40B4-BE49-F238E27FC236}">
                <a16:creationId xmlns:a16="http://schemas.microsoft.com/office/drawing/2014/main" id="{427A68D6-E0BC-4F83-AEC6-F1F4557E60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185" y="1958063"/>
            <a:ext cx="10755630" cy="4478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defRPr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纵无人愿意，我仍要跟随，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  <a:defRPr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纵无人愿意，我仍要跟随，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  <a:defRPr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纵无人愿意，我仍要跟随，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  <a:defRPr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永不倒退，永不倒退。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  <a:defRPr/>
            </a:pPr>
            <a:endParaRPr lang="en-US" altLang="zh-CN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defRPr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Though none go with me, I still will follow,</a:t>
            </a:r>
          </a:p>
          <a:p>
            <a:pPr algn="ctr">
              <a:defRPr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Though none go with me, I still will follow, </a:t>
            </a:r>
          </a:p>
          <a:p>
            <a:pPr algn="ctr">
              <a:defRPr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Though none go with me, I still will follow,</a:t>
            </a:r>
          </a:p>
          <a:p>
            <a:pPr algn="ctr">
              <a:defRPr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No turning back, no turning back.</a:t>
            </a:r>
          </a:p>
        </p:txBody>
      </p:sp>
    </p:spTree>
    <p:extLst>
      <p:ext uri="{BB962C8B-B14F-4D97-AF65-F5344CB8AC3E}">
        <p14:creationId xmlns:p14="http://schemas.microsoft.com/office/powerpoint/2010/main" val="2656374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TextBox 2">
            <a:extLst>
              <a:ext uri="{FF2B5EF4-FFF2-40B4-BE49-F238E27FC236}">
                <a16:creationId xmlns:a16="http://schemas.microsoft.com/office/drawing/2014/main" id="{546BA891-E31E-DF30-DBE2-BB0943912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2640" y="498732"/>
            <a:ext cx="804672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418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我已经决定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I </a:t>
            </a:r>
            <a:r>
              <a:rPr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H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ave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D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ecided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 to Follow Jesus 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3/3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165891" name="TextBox 5">
            <a:extLst>
              <a:ext uri="{FF2B5EF4-FFF2-40B4-BE49-F238E27FC236}">
                <a16:creationId xmlns:a16="http://schemas.microsoft.com/office/drawing/2014/main" id="{427A68D6-E0BC-4F83-AEC6-F1F4557E60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185" y="1958063"/>
            <a:ext cx="1075563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defRPr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世界在背后，十架在前头，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  <a:defRPr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世界在背后，十架在前头，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  <a:defRPr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世界在背后，十架在前头，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  <a:defRPr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永不回头，永不回头。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  <a:defRPr/>
            </a:pPr>
            <a:endParaRPr lang="en-US" altLang="zh-CN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defRPr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world behind me, The cross before me,</a:t>
            </a:r>
          </a:p>
          <a:p>
            <a:pPr algn="ctr">
              <a:defRPr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world behind me, The cross before me,</a:t>
            </a:r>
          </a:p>
          <a:p>
            <a:pPr algn="ctr">
              <a:defRPr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world behind me, The cross before me,</a:t>
            </a:r>
          </a:p>
          <a:p>
            <a:pPr algn="ctr">
              <a:defRPr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N</a:t>
            </a:r>
            <a:r>
              <a:rPr lang="en-US" altLang="zh-CN" sz="280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 </a:t>
            </a: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turning back, no </a:t>
            </a:r>
            <a:r>
              <a:rPr lang="en-US" altLang="zh-CN" sz="280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turning back.</a:t>
            </a:r>
            <a:endParaRPr lang="en-US" altLang="zh-CN" sz="2800" dirty="0"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7885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</TotalTime>
  <Words>285</Words>
  <Application>Microsoft Office PowerPoint</Application>
  <PresentationFormat>Widescreen</PresentationFormat>
  <Paragraphs>33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Microsoft YaHei</vt:lpstr>
      <vt:lpstr>Arial</vt:lpstr>
      <vt:lpstr>Calibri</vt:lpstr>
      <vt:lpstr>Calibri Light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</dc:creator>
  <cp:lastModifiedBy>贵申 王</cp:lastModifiedBy>
  <cp:revision>1</cp:revision>
  <dcterms:created xsi:type="dcterms:W3CDTF">2023-07-27T18:07:45Z</dcterms:created>
  <dcterms:modified xsi:type="dcterms:W3CDTF">2024-01-11T05:41:39Z</dcterms:modified>
</cp:coreProperties>
</file>